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56" r:id="rId2"/>
    <p:sldId id="259" r:id="rId3"/>
    <p:sldId id="260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5" d="100"/>
          <a:sy n="55" d="100"/>
        </p:scale>
        <p:origin x="1236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9DB4FE-6FA6-41F8-B98E-A9412CF0BD12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607C8B-6B40-47F6-86D3-90F1D438C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060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07C8B-6B40-47F6-86D3-90F1D438CBA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693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27/09/2024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B5A2-BB39-499D-95ED-C7DA4BD61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148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27/09/2024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B5A2-BB39-499D-95ED-C7DA4BD61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912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27/09/2024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B5A2-BB39-499D-95ED-C7DA4BD61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914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27/09/2024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B5A2-BB39-499D-95ED-C7DA4BD61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585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27/09/2024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B5A2-BB39-499D-95ED-C7DA4BD61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468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27/09/2024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B5A2-BB39-499D-95ED-C7DA4BD61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577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27/09/2024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B5A2-BB39-499D-95ED-C7DA4BD61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18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27/09/2024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B5A2-BB39-499D-95ED-C7DA4BD61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856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27/09/2024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B5A2-BB39-499D-95ED-C7DA4BD61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894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27/09/2024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B5A2-BB39-499D-95ED-C7DA4BD61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93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27/09/2024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B5A2-BB39-499D-95ED-C7DA4BD61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525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6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27/09/2024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2B5A2-BB39-499D-95ED-C7DA4BD61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100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9711" y="3048611"/>
            <a:ext cx="9144000" cy="1395413"/>
          </a:xfrm>
        </p:spPr>
        <p:txBody>
          <a:bodyPr/>
          <a:lstStyle/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Paper Title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85042" y="6089904"/>
            <a:ext cx="4475226" cy="550355"/>
          </a:xfrm>
        </p:spPr>
        <p:txBody>
          <a:bodyPr/>
          <a:lstStyle/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Paper ID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1" y="496923"/>
            <a:ext cx="12192000" cy="20999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4936121"/>
            <a:ext cx="3292791" cy="135401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1" y="237125"/>
            <a:ext cx="12192000" cy="2533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-1" y="0"/>
            <a:ext cx="12192000" cy="25331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0767" y="639664"/>
            <a:ext cx="7481888" cy="174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46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ambria" panose="02040503050406030204" pitchFamily="18" charset="0"/>
                <a:ea typeface="Cambria" panose="02040503050406030204" pitchFamily="18" charset="0"/>
              </a:rPr>
              <a:t>Author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27/09/2024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06240" y="6176963"/>
            <a:ext cx="3453384" cy="681037"/>
          </a:xfrm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B5A2-BB39-499D-95ED-C7DA4BD61DC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95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Table of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27/09/2024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B5A2-BB39-499D-95ED-C7DA4BD61DC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58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27/09/2024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B5A2-BB39-499D-95ED-C7DA4BD61DC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25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16</Words>
  <Application>Microsoft Office PowerPoint</Application>
  <PresentationFormat>Widescreen</PresentationFormat>
  <Paragraphs>11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Office Theme</vt:lpstr>
      <vt:lpstr>Paper Title</vt:lpstr>
      <vt:lpstr>Author Details</vt:lpstr>
      <vt:lpstr>Table of Content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Title</dc:title>
  <dc:creator>Dharani Abeysinghe</dc:creator>
  <cp:lastModifiedBy>Dharani Abeysinghe</cp:lastModifiedBy>
  <cp:revision>7</cp:revision>
  <dcterms:created xsi:type="dcterms:W3CDTF">2024-08-13T12:12:08Z</dcterms:created>
  <dcterms:modified xsi:type="dcterms:W3CDTF">2024-08-13T12:46:03Z</dcterms:modified>
</cp:coreProperties>
</file>